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17"/>
  </p:notesMasterIdLst>
  <p:sldIdLst>
    <p:sldId id="256" r:id="rId4"/>
    <p:sldId id="258" r:id="rId5"/>
    <p:sldId id="259" r:id="rId6"/>
    <p:sldId id="268" r:id="rId7"/>
    <p:sldId id="262" r:id="rId8"/>
    <p:sldId id="260" r:id="rId9"/>
    <p:sldId id="261" r:id="rId10"/>
    <p:sldId id="263" r:id="rId11"/>
    <p:sldId id="267" r:id="rId12"/>
    <p:sldId id="265" r:id="rId13"/>
    <p:sldId id="264" r:id="rId14"/>
    <p:sldId id="266" r:id="rId15"/>
    <p:sldId id="269" r:id="rId16"/>
  </p:sldIdLst>
  <p:sldSz cx="10969625" cy="6170613"/>
  <p:notesSz cx="6858000" cy="9144000"/>
  <p:custDataLst>
    <p:tags r:id="rId1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5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gs" Target="tags/tag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05.10.2023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66" indent="0">
              <a:buNone/>
              <a:defRPr sz="2800"/>
            </a:lvl2pPr>
            <a:lvl3pPr marL="525524" indent="0">
              <a:buNone/>
              <a:defRPr sz="2800"/>
            </a:lvl3pPr>
            <a:lvl4pPr marL="748690" indent="0">
              <a:buNone/>
              <a:defRPr sz="2800"/>
            </a:lvl4pPr>
            <a:lvl5pPr marL="748690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4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42461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Internal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CR/RAI1-IN | 2023-09-04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Robert Bosch GmbH 2023.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  <p:sldLayoutId id="2147483754" r:id="rId19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Sudesh Mirashi - CR/RAI1-IN </a:t>
            </a:r>
          </a:p>
          <a:p>
            <a:r>
              <a:rPr lang="en-US" dirty="0"/>
              <a:t>5.09.2023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Interpolation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02011-BAC0-7D0B-9066-33E13BA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22" y="1301045"/>
            <a:ext cx="4209854" cy="2104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106FF-4A29-B4C2-6CF3-65FE7872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30" y="3405972"/>
            <a:ext cx="2104927" cy="2104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B7D66-B381-C1FA-2A41-BF5749466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949" y="3405972"/>
            <a:ext cx="2108435" cy="2104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E0EDE8-7402-3CB8-01EC-B706187FC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2" y="1487978"/>
            <a:ext cx="5808511" cy="350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20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matching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97D03-2503-9186-250B-1EF01ED5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0" y="1217795"/>
            <a:ext cx="5918868" cy="221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62795-354B-62B1-1B80-DD3D31BC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97" y="1297926"/>
            <a:ext cx="4219329" cy="2134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A9302-1853-6E69-BF6B-2BCF4420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70" y="3775229"/>
            <a:ext cx="5279442" cy="1339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8DE5CC-39C4-E7C7-D96F-0930C0DDD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465" y="3432217"/>
            <a:ext cx="4758284" cy="21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3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Reconstruction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73875-D555-9A7C-A4F4-CCFADDCC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07" y="1092970"/>
            <a:ext cx="2992685" cy="2181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EF8C4-2B84-3F8F-1975-5A9F64E0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2" y="3338383"/>
            <a:ext cx="3249217" cy="2148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C178A-B3AF-B019-3AF0-E7B32CC42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093" y="1199460"/>
            <a:ext cx="3444539" cy="1968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E968C-10F9-0461-3C68-BE84EC62F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62" y="3338383"/>
            <a:ext cx="3837570" cy="23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31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Optical Flow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9BBCE-B6C7-5ECA-8F90-B8727FC3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600" y="1028845"/>
            <a:ext cx="5228389" cy="3350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14A0A-ACEC-BF31-FA8D-027FC506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8" y="1121920"/>
            <a:ext cx="4070153" cy="2621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29B248-C299-45AB-2D44-A704A6702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643" y="3598510"/>
            <a:ext cx="2844495" cy="193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2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Pinhole Camera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C2286-7189-7AE4-25F5-A51DE408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6" y="1042738"/>
            <a:ext cx="5304744" cy="2931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9C77A-51CE-8C3F-63F7-4E98AA1A6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56" y="4012428"/>
            <a:ext cx="5304744" cy="1759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9E668-9482-0B13-B415-747897152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98" y="3642743"/>
            <a:ext cx="3936362" cy="2129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4E2EAE-F2EC-1A2E-A662-030F00224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9"/>
          <a:stretch/>
        </p:blipFill>
        <p:spPr>
          <a:xfrm>
            <a:off x="5766052" y="1108572"/>
            <a:ext cx="4488077" cy="24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Bayer pattern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94EFA-E6E2-7481-AB96-4578747F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0" y="1590864"/>
            <a:ext cx="5051920" cy="3264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4878A-5473-E65F-B7DF-148725CE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336" y="1609880"/>
            <a:ext cx="4257832" cy="324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9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Channels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CDB0F-CFD6-D37A-62DB-B89208D9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927" y="1468831"/>
            <a:ext cx="2369051" cy="1746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36029-5481-0103-F2D7-D26061316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0" y="1318762"/>
            <a:ext cx="4817609" cy="2047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70ADD-2944-46BC-A1B5-76951467E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48" y="3947352"/>
            <a:ext cx="4210384" cy="1247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F7B5E-87B1-2FE3-2CA7-6E7F142C5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827" y="3655398"/>
            <a:ext cx="4732839" cy="159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9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storage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D9861-C86F-120B-105F-2C79636E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4" y="3438540"/>
            <a:ext cx="5513639" cy="216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F5440-941E-0D6C-4EF7-20528939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94" y="3438540"/>
            <a:ext cx="4101348" cy="2218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98021D-0B71-9B69-C565-5E1209987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26" y="1024663"/>
            <a:ext cx="3832701" cy="2334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0B5C7-DB21-CD5E-68E5-CBACBE9E4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094" y="944452"/>
            <a:ext cx="3925472" cy="221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3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filtering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94649E-6FD3-0CD6-5715-3D49D60F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4" y="1659856"/>
            <a:ext cx="5270416" cy="3017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1FD72-97D9-37BB-BF83-182CAE4F5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73" y="1907032"/>
            <a:ext cx="4337973" cy="2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6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Gaussian kernel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45B9C-0EDD-E63F-86CA-15B1998E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1" y="1602043"/>
            <a:ext cx="5802398" cy="3120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E0857-A222-BF08-3283-643577D1D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33" y="1688530"/>
            <a:ext cx="4996699" cy="251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7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2D/3D Transformations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FDD2A-F8C8-B876-3B45-1F64A139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1289979"/>
            <a:ext cx="4636168" cy="1795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E6343-FA07-AB9B-CE22-CBD99602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50" y="3172535"/>
            <a:ext cx="4467225" cy="255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BC8E26-A1C1-72F1-4134-E8C2E608A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551" y="1289979"/>
            <a:ext cx="3528091" cy="2726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203B8-B3D1-986E-FAED-B8779411F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795" y="4111388"/>
            <a:ext cx="4222667" cy="153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7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E098BC35-BC6B-2898-6C85-A75699CF1D7B}"/>
              </a:ext>
            </a:extLst>
          </p:cNvPr>
          <p:cNvSpPr txBox="1">
            <a:spLocks/>
          </p:cNvSpPr>
          <p:nvPr/>
        </p:nvSpPr>
        <p:spPr>
          <a:xfrm>
            <a:off x="205370" y="640058"/>
            <a:ext cx="10558460" cy="388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Edge Detection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71302C0-4E08-1A2D-519D-557D65C007B5}"/>
              </a:ext>
            </a:extLst>
          </p:cNvPr>
          <p:cNvSpPr txBox="1">
            <a:spLocks/>
          </p:cNvSpPr>
          <p:nvPr/>
        </p:nvSpPr>
        <p:spPr>
          <a:xfrm>
            <a:off x="205370" y="243250"/>
            <a:ext cx="10558460" cy="38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Computer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46B63-B8A3-E8F8-AE07-ECA8EB19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7" y="1155416"/>
            <a:ext cx="5478378" cy="2711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CD53F-7A3E-6667-58BA-4D7B7CBCB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85" y="3866607"/>
            <a:ext cx="3312694" cy="1702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4CAE5-FDE5-5A20-387D-C1B10DEA6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79" y="1209893"/>
            <a:ext cx="4348665" cy="1875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022011-D420-CA15-9F1A-CCBE36A7D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074" y="3866607"/>
            <a:ext cx="4762834" cy="14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21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eng"/>
  <p:tag name="SAXCONVERSION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CR/RAI1-IN</OrgInhalt>
      <Wert>CR/RAI1-IN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2023. All rights reserved, also regarding any disposal, exploitation, reproduction, editing, distribution, as well as in the event of applications for industrial property rights.</OrgInhalt>
      <Wert>© Robert Bosch GmbH 2023.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2023-09-04</OrgInhalt>
      <Wert>2023-09-04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0</TotalTime>
  <Words>71</Words>
  <Application>Microsoft Office PowerPoint</Application>
  <PresentationFormat>Custom</PresentationFormat>
  <Paragraphs>27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Bosch 2022</vt:lpstr>
      <vt:lpstr>Classical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Deployable Deep Radar Objects &amp; Radar Data Loop </dc:title>
  <dc:creator>Mirashi Sudesh Ganapati (CR/RAI1-IN)</dc:creator>
  <cp:lastModifiedBy>Mirashi Sudesh Ganapati (CR/RAI1-IN)</cp:lastModifiedBy>
  <cp:revision>22</cp:revision>
  <dcterms:created xsi:type="dcterms:W3CDTF">2023-09-04T06:42:46Z</dcterms:created>
  <dcterms:modified xsi:type="dcterms:W3CDTF">2023-10-05T07:15:35Z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